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886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Stock Price Prediction using TensorFlow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6436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[Your Full Name]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617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[Your Enrollment Number]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797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[Your Division]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978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[Your Branch or Department]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781764"/>
            <a:ext cx="6420803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Presentation Overview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334" y="2209324"/>
            <a:ext cx="4216479" cy="12192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73" y="1909763"/>
            <a:ext cx="660202" cy="6602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46474" y="2074783"/>
            <a:ext cx="26408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020842" y="2789992"/>
            <a:ext cx="371546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&amp; Problem Statement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020842" y="3609737"/>
            <a:ext cx="3715464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Defining the challenge of stock price volatility and the potential of machine learning.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841" y="2209324"/>
            <a:ext cx="4216598" cy="121920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980" y="1909763"/>
            <a:ext cx="660202" cy="66020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82981" y="2074783"/>
            <a:ext cx="26408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5457349" y="2789992"/>
            <a:ext cx="345590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Theoretical Foundations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5457349" y="3265884"/>
            <a:ext cx="3715583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the principles of LSTMs and time series analysis for predictive modeling.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467" y="2209324"/>
            <a:ext cx="4216479" cy="12192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1606" y="1909763"/>
            <a:ext cx="660202" cy="66020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619607" y="2074783"/>
            <a:ext cx="26408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9893975" y="2789992"/>
            <a:ext cx="371546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Methodology &amp; Data Pipeline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9893975" y="3609737"/>
            <a:ext cx="3715464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Outlining data collection, preprocessing, and the architecture of the TensorFlow model.</a:t>
            </a:r>
            <a:endParaRPr lang="en-US" sz="17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34" y="5436394"/>
            <a:ext cx="6434733" cy="12192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5136833"/>
            <a:ext cx="660202" cy="66020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3855541" y="5301853"/>
            <a:ext cx="26408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1020842" y="6017062"/>
            <a:ext cx="45485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Experimental Results &amp; Analysis</a:t>
            </a:r>
            <a:endParaRPr lang="en-US" sz="2150" dirty="0"/>
          </a:p>
        </p:txBody>
      </p:sp>
      <p:sp>
        <p:nvSpPr>
          <p:cNvPr id="22" name="Text 12"/>
          <p:cNvSpPr/>
          <p:nvPr/>
        </p:nvSpPr>
        <p:spPr>
          <a:xfrm>
            <a:off x="1020842" y="6492954"/>
            <a:ext cx="5933718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Presenting model performance metrics and interpreting their implications.</a:t>
            </a:r>
            <a:endParaRPr lang="en-US" sz="1700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5095" y="5436394"/>
            <a:ext cx="6434852" cy="121920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2420" y="5136833"/>
            <a:ext cx="660202" cy="660202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10510421" y="5301853"/>
            <a:ext cx="26408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050" dirty="0"/>
          </a:p>
        </p:txBody>
      </p:sp>
      <p:sp>
        <p:nvSpPr>
          <p:cNvPr id="26" name="Text 14"/>
          <p:cNvSpPr/>
          <p:nvPr/>
        </p:nvSpPr>
        <p:spPr>
          <a:xfrm>
            <a:off x="7675602" y="6017062"/>
            <a:ext cx="3791069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Future Work</a:t>
            </a:r>
            <a:endParaRPr lang="en-US" sz="2150" dirty="0"/>
          </a:p>
        </p:txBody>
      </p:sp>
      <p:sp>
        <p:nvSpPr>
          <p:cNvPr id="27" name="Text 15"/>
          <p:cNvSpPr/>
          <p:nvPr/>
        </p:nvSpPr>
        <p:spPr>
          <a:xfrm>
            <a:off x="7675602" y="6492954"/>
            <a:ext cx="5933837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Summarizing key findings and discussing potential enhancements and research directions.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085"/>
            <a:ext cx="11980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Volatility Challenge in Stock Markets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7099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 price prediction is a complex and highly challenging task due to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inherent non-stationarity and chaotic nature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financial time series data. Traditional econometric models often struggle to capture the intricate, non-linear dependencies and external factors influencing market movements.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8858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addresses the critical need for more sophisticated predictive tools, leveraging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deep learning techniques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model these complex patterns and provide more accurate forecasts for informed decision-making in investment and risk management.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58177"/>
            <a:ext cx="6244709" cy="4162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71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Long Short-Term Memory Networks (LSTMs)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890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Long Short-Term Memory (LSTM) networks are a type of recurrent neural network (RNN) particularly well-suited for processing and predicting sequences, such as time series data. Unlike traditional RNNs, LSTMs can learn long-term dependencies, overcoming the vanishing gradient problem that plagues standard RNNs when dealing with long sequences.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02762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2740819" y="41302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20604" y="4910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Memory Cells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5400437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to LSTMs, enabling the network to remember information over extended periods.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98031" y="4002762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sp>
        <p:nvSpPr>
          <p:cNvPr id="9" name="Text 7"/>
          <p:cNvSpPr/>
          <p:nvPr/>
        </p:nvSpPr>
        <p:spPr>
          <a:xfrm>
            <a:off x="7145060" y="41302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424845" y="4910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Gate Mechanisms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24845" y="5400437"/>
            <a:ext cx="378059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Input, Forget, and Output gates regulate the flow of information into and out of the cell state, allowing selective retention or discard of data.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02272" y="4002762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sp>
        <p:nvSpPr>
          <p:cNvPr id="13" name="Text 11"/>
          <p:cNvSpPr/>
          <p:nvPr/>
        </p:nvSpPr>
        <p:spPr>
          <a:xfrm>
            <a:off x="11549301" y="41302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829086" y="4910018"/>
            <a:ext cx="3480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Series Proficiency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29086" y="5400437"/>
            <a:ext cx="37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Their architecture makes them highly effective for tasks like stock price prediction, where historical data trends are crucial.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850" y="553879"/>
            <a:ext cx="11358920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Acquisition and Preprocessing Pipeline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850" y="1586032"/>
            <a:ext cx="13220700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integrity and quality of input data are paramount for the performance of any predictive model. Our methodology emphasizes a robust data pipeline, from raw acquisition to a ready-to-use format for model training.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2457212"/>
            <a:ext cx="6610350" cy="8055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6185" y="3464123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6185" y="3899535"/>
            <a:ext cx="6207681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Historical daily stock price data (Open, High, Low, Close, Volume) was obtained from reputable financial APIs for a diverse set of companies.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57212"/>
            <a:ext cx="6610350" cy="8055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6535" y="3464123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Normalization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516535" y="3899535"/>
            <a:ext cx="6207681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Min-Max scaling applied to financial features to ensure all values fall within a consistent range [0,1], preventing dominance by features with larger magnitudes.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5067776"/>
            <a:ext cx="6610350" cy="8055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06185" y="6074688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Sequence Creation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06185" y="6510099"/>
            <a:ext cx="6207681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transformed into sequences using a sliding window approach, generating input-output pairs suitable for LSTM training, capturing temporal dependencies.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067776"/>
            <a:ext cx="6610350" cy="8055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6535" y="6074688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Train-Test Split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516535" y="6510099"/>
            <a:ext cx="6207681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Time-series data was split chronologically to preserve temporal order, ensuring that the model is evaluated on unseen future data points.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749379"/>
            <a:ext cx="8540234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TensorFlow Model Architecture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735" y="1832491"/>
            <a:ext cx="1315092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predictive model is built using TensorFlow, a powerful open-source machine learning framework. The architecture comprises multiple LSTM layers, followed by dense layers, designed to capture complex temporal patterns and output precise price predictions.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9735" y="2936677"/>
            <a:ext cx="6317694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Layer Configuration: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735" y="3464957"/>
            <a:ext cx="6317694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Layer: Configured to accept the defined sequence length and number of features.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9735" y="4215170"/>
            <a:ext cx="631769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LSTM Layers: Stacked LSTM layers with varying units (e.g., 50-100 units) to learn hierarchical representations of temporal features.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9735" y="5303520"/>
            <a:ext cx="631769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Dropout Layers: Incorporated after each LSTM layer to prevent overfitting by randomly setting a fraction of input units to zero at each update during training.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9735" y="6391870"/>
            <a:ext cx="631769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Dense Output Layer: A final dense layer with a single neuron, using a linear activation function for regression, predicting the future stock price.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0590" y="2984302"/>
            <a:ext cx="6317694" cy="35536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890"/>
            <a:ext cx="8907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Evaluation Metrics and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42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model's performance was rigorously evaluated using standard regression metrics to quantify its accuracy and predictive capability on unseen test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8860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0.015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6899" y="4120396"/>
            <a:ext cx="3932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Mean Squared Error (MSE)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61081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low MSE indicates minimal difference between predicted and actual stock prices, reflecting high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08860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0.12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235893" y="4120396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Root Mean Squared Error (RMSE)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496514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an interpretable measure in the same units as the stock price, indicating the typical magnitude of prediction errors.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08860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0.92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4120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R-squared (R²)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461081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Indicates that 92% of the variance in stock prices can be explained by our model, highlighting its strong explanatory power.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6719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results demonstrate the model's robustness and its capacity to generalize well to new data, providing a reliable foundation for future financial forecasting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938"/>
            <a:ext cx="9829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13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successfully developed and evaluated a TensorFlow-based LSTM model for stock price prediction, demonstrating its effectiveness in capturing complex market dynamics.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9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802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LSTMs effectively model non-linear, temporal dependencies in stock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853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robust data pipeline is crucial for model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904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Promising predictive accuracy demonstrated through key metrics.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99115"/>
            <a:ext cx="3212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802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of sentiment analysis from news and social media.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853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of hybrid models combining LSTMs with CNNs or attention mechanisms.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904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Implementation of real-time prediction capabilities and live trading simulations.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3955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Evaluation on a broader range of financial instruments and market conditions.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2025-07-16T16:06:25Z</dcterms:created>
  <dcterms:modified xsi:type="dcterms:W3CDTF">2025-07-16T16:06:25Z</dcterms:modified>
</cp:coreProperties>
</file>